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18" autoAdjust="0"/>
    <p:restoredTop sz="94660"/>
  </p:normalViewPr>
  <p:slideViewPr>
    <p:cSldViewPr>
      <p:cViewPr>
        <p:scale>
          <a:sx n="100" d="100"/>
          <a:sy n="100" d="100"/>
        </p:scale>
        <p:origin x="-136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DF8363C-8551-4EF4-B282-0D8850816165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E34222A-BAE1-4593-B1D0-1469FC15EC8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F8363C-8551-4EF4-B282-0D8850816165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34222A-BAE1-4593-B1D0-1469FC15EC8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F8363C-8551-4EF4-B282-0D8850816165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34222A-BAE1-4593-B1D0-1469FC15EC8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F8363C-8551-4EF4-B282-0D8850816165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34222A-BAE1-4593-B1D0-1469FC15EC8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F8363C-8551-4EF4-B282-0D8850816165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34222A-BAE1-4593-B1D0-1469FC15EC8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F8363C-8551-4EF4-B282-0D8850816165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34222A-BAE1-4593-B1D0-1469FC15EC8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F8363C-8551-4EF4-B282-0D8850816165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34222A-BAE1-4593-B1D0-1469FC15EC8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F8363C-8551-4EF4-B282-0D8850816165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34222A-BAE1-4593-B1D0-1469FC15EC8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F8363C-8551-4EF4-B282-0D8850816165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34222A-BAE1-4593-B1D0-1469FC15EC8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DF8363C-8551-4EF4-B282-0D8850816165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34222A-BAE1-4593-B1D0-1469FC15EC8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DF8363C-8551-4EF4-B282-0D8850816165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34222A-BAE1-4593-B1D0-1469FC15EC8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DF8363C-8551-4EF4-B282-0D8850816165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E34222A-BAE1-4593-B1D0-1469FC15EC8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Avast-2010-Logo.svg" TargetMode="External"/><Relationship Id="rId2" Type="http://schemas.openxmlformats.org/officeDocument/2006/relationships/hyperlink" Target="http://en.wikipedia.org/wiki/File:ESET_logo.sv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Antivirov%C3%BD_program" TargetMode="External"/><Relationship Id="rId4" Type="http://schemas.openxmlformats.org/officeDocument/2006/relationships/hyperlink" Target="http://en.wikipedia.org/wiki/File:AVG_wordmark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0" dirty="0" smtClean="0"/>
              <a:t>Antivirový program</a:t>
            </a:r>
            <a:endParaRPr lang="cs-CZ" b="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</a:t>
            </a:r>
            <a:r>
              <a:rPr lang="cs-CZ" dirty="0"/>
              <a:t>U</a:t>
            </a:r>
            <a:r>
              <a:rPr lang="cs-CZ" dirty="0" smtClean="0"/>
              <a:t>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42852"/>
            <a:ext cx="4643470" cy="1131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8194" name="Picture 2" descr="File:ESET logo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285860"/>
            <a:ext cx="2930786" cy="1143008"/>
          </a:xfrm>
          <a:prstGeom prst="rect">
            <a:avLst/>
          </a:prstGeom>
          <a:noFill/>
        </p:spPr>
      </p:pic>
      <p:pic>
        <p:nvPicPr>
          <p:cNvPr id="8196" name="Picture 4" descr="File:Avast-2010-Logo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571744"/>
            <a:ext cx="3700784" cy="1366840"/>
          </a:xfrm>
          <a:prstGeom prst="rect">
            <a:avLst/>
          </a:prstGeom>
          <a:noFill/>
        </p:spPr>
      </p:pic>
      <p:pic>
        <p:nvPicPr>
          <p:cNvPr id="8198" name="Picture 6" descr="Soubor: AVG wordmark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4143380"/>
            <a:ext cx="3076271" cy="12381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/>
          <a:lstStyle/>
          <a:p>
            <a:r>
              <a:rPr lang="cs-CZ" dirty="0" smtClean="0">
                <a:hlinkClick r:id="rId2"/>
              </a:rPr>
              <a:t>http://en.wikipedia.org/wiki/File:ESET_logo.svg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http://en.wikipedia.org/wiki/File:Avast-2010-Logo.svg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http://en.wikipedia.org/wiki/File:AVG_wordmark.png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http://cs.wikipedia.org/wiki/Antivirov%C3%BD_program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(08.05.2012)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Počítačový software</a:t>
            </a:r>
          </a:p>
          <a:p>
            <a:r>
              <a:rPr lang="cs-CZ" sz="3200" dirty="0" smtClean="0"/>
              <a:t>Slouží k identifikaci, odstraňování a eliminaci počítačových virů a </a:t>
            </a:r>
            <a:r>
              <a:rPr lang="cs-CZ" sz="3200" dirty="0" err="1" smtClean="0"/>
              <a:t>malware</a:t>
            </a:r>
            <a:endParaRPr lang="cs-CZ" sz="3200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0" dirty="0" smtClean="0"/>
              <a:t>Antivirový program - </a:t>
            </a:r>
            <a:r>
              <a:rPr lang="cs-CZ" dirty="0" smtClean="0"/>
              <a:t>AVP</a:t>
            </a:r>
            <a:endParaRPr lang="cs-CZ" b="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857224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  <p:pic>
        <p:nvPicPr>
          <p:cNvPr id="1028" name="Picture 4" descr="C:\Documents and Settings\Ondra\Local Settings\Temporary Internet Files\Content.IE5\XW4HJWA4\MC90034565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09894">
            <a:off x="3420420" y="3475100"/>
            <a:ext cx="2779784" cy="2990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rabicParenR"/>
            </a:pPr>
            <a:r>
              <a:rPr lang="cs-CZ" sz="3000" b="1" dirty="0" smtClean="0"/>
              <a:t>Prohlížení souborů na lokálním disku</a:t>
            </a:r>
          </a:p>
          <a:p>
            <a:pPr lvl="2"/>
            <a:r>
              <a:rPr lang="cs-CZ" sz="2400" dirty="0" smtClean="0"/>
              <a:t>   Cíl- nalézt soubor odpovídající nějakému    	   počítačového viru v databázi</a:t>
            </a:r>
          </a:p>
          <a:p>
            <a:pPr lvl="2"/>
            <a:endParaRPr lang="cs-CZ" sz="2400" dirty="0" smtClean="0"/>
          </a:p>
          <a:p>
            <a:pPr marL="624078" indent="-514350">
              <a:buFont typeface="+mj-lt"/>
              <a:buAutoNum type="arabicParenR"/>
            </a:pPr>
            <a:r>
              <a:rPr lang="cs-CZ" sz="3000" b="1" dirty="0" smtClean="0"/>
              <a:t>Detekcí podezřelého aktivity programu</a:t>
            </a:r>
          </a:p>
          <a:p>
            <a:pPr marL="1117854" lvl="2" indent="-514350"/>
            <a:r>
              <a:rPr lang="cs-CZ" sz="2400" dirty="0" smtClean="0"/>
              <a:t>Analýza zachytávaných dat</a:t>
            </a:r>
          </a:p>
          <a:p>
            <a:pPr marL="1117854" lvl="2" indent="-514350"/>
            <a:r>
              <a:rPr lang="cs-CZ" sz="2400" dirty="0" smtClean="0"/>
              <a:t>Sledování aktivit na jednotlivých portech</a:t>
            </a:r>
            <a:endParaRPr lang="cs-CZ" sz="2400" b="1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Fungování AVP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sz="3000" b="1" dirty="0" smtClean="0"/>
              <a:t>Závisí na: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Schopnostech antivirového programu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Aktuálnosti databáze počítačových virů</a:t>
            </a:r>
          </a:p>
          <a:p>
            <a:pPr marL="624078" indent="-514350">
              <a:buFont typeface="+mj-lt"/>
              <a:buAutoNum type="arabicPeriod"/>
            </a:pPr>
            <a:endParaRPr lang="cs-CZ" dirty="0" smtClean="0"/>
          </a:p>
          <a:p>
            <a:pPr marL="624078" indent="-514350">
              <a:buFont typeface="+mj-lt"/>
              <a:buAutoNum type="arabicPeriod"/>
            </a:pPr>
            <a:endParaRPr lang="cs-CZ" dirty="0" smtClean="0"/>
          </a:p>
          <a:p>
            <a:pPr marL="624078" indent="-514350">
              <a:buNone/>
            </a:pPr>
            <a:r>
              <a:rPr lang="cs-CZ" dirty="0" smtClean="0"/>
              <a:t>Aktuální virové databáze se dnes nejčastěji stahují z Internetu.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0" dirty="0" smtClean="0"/>
              <a:t>Úspěšnost AVP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5Q5HXOCW\MC900019312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4500570"/>
            <a:ext cx="2071702" cy="2120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28596" y="171448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cs-CZ" sz="6000" dirty="0" smtClean="0"/>
              <a:t>Metody AVP</a:t>
            </a:r>
            <a:endParaRPr lang="cs-CZ" sz="6000" dirty="0"/>
          </a:p>
        </p:txBody>
      </p:sp>
      <p:pic>
        <p:nvPicPr>
          <p:cNvPr id="4098" name="Picture 2" descr="C:\Documents and Settings\Ondra\Local Settings\Temporary Internet Files\Content.IE5\XW4HJWA4\MC900234347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928934"/>
            <a:ext cx="2678582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None/>
            </a:pPr>
            <a:r>
              <a:rPr lang="cs-CZ" dirty="0" smtClean="0"/>
              <a:t>Kontrola </a:t>
            </a:r>
            <a:r>
              <a:rPr lang="cs-CZ" dirty="0" smtClean="0"/>
              <a:t>souboru 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Zjišťování jestli se nepodobá některému ze známých virů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Pokud ano, tak:</a:t>
            </a:r>
          </a:p>
          <a:p>
            <a:pPr marL="1117854" lvl="2" indent="-514350">
              <a:buFont typeface="+mj-lt"/>
              <a:buAutoNum type="alphaUcPeriod"/>
            </a:pPr>
            <a:r>
              <a:rPr lang="cs-CZ" sz="2400" dirty="0" smtClean="0"/>
              <a:t>Pokusí se opravit/vyléčit soubor</a:t>
            </a:r>
          </a:p>
          <a:p>
            <a:pPr marL="1117854" lvl="2" indent="-514350">
              <a:buFont typeface="+mj-lt"/>
              <a:buAutoNum type="alphaUcPeriod"/>
            </a:pPr>
            <a:r>
              <a:rPr lang="cs-CZ" sz="2400" dirty="0" smtClean="0"/>
              <a:t>umístí soubor do karantény</a:t>
            </a:r>
          </a:p>
          <a:p>
            <a:pPr marL="1117854" lvl="2" indent="-514350">
              <a:buFont typeface="+mj-lt"/>
              <a:buAutoNum type="alphaUcPeriod"/>
            </a:pPr>
            <a:r>
              <a:rPr lang="cs-CZ" sz="2400" dirty="0" smtClean="0"/>
              <a:t>Smaže infikovaný soubor</a:t>
            </a:r>
            <a:endParaRPr lang="cs-CZ" sz="24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Virové slovníky/databáze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4NUAGI3N\MC900286954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4000504"/>
            <a:ext cx="2053628" cy="2651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000" dirty="0" smtClean="0"/>
              <a:t>Metoda, která nesnaží najít známé viry</a:t>
            </a:r>
          </a:p>
          <a:p>
            <a:r>
              <a:rPr lang="cs-CZ" sz="3000" dirty="0" smtClean="0"/>
              <a:t>Sleduje chování všech programů</a:t>
            </a:r>
          </a:p>
          <a:p>
            <a:r>
              <a:rPr lang="cs-CZ" sz="3000" dirty="0" smtClean="0"/>
              <a:t>Pokud najde podezřelou činnost upozorní uživatele</a:t>
            </a:r>
          </a:p>
          <a:p>
            <a:endParaRPr lang="cs-CZ" sz="3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Nebezpečné chování</a:t>
            </a:r>
            <a:endParaRPr lang="cs-CZ" dirty="0"/>
          </a:p>
        </p:txBody>
      </p:sp>
      <p:pic>
        <p:nvPicPr>
          <p:cNvPr id="5122" name="Picture 2" descr="C:\Documents and Settings\Ondra\Local Settings\Temporary Internet Files\Content.IE5\5Q5HXOCW\MC900230566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571876"/>
            <a:ext cx="4286280" cy="27595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000" dirty="0" smtClean="0"/>
              <a:t>Na počátku roku 1987 – 1. AVP</a:t>
            </a:r>
          </a:p>
          <a:p>
            <a:r>
              <a:rPr lang="cs-CZ" sz="3000" dirty="0" smtClean="0"/>
              <a:t>V prosinci 1990 – 19 AVP</a:t>
            </a:r>
          </a:p>
          <a:p>
            <a:r>
              <a:rPr lang="cs-CZ" sz="3000" dirty="0" smtClean="0"/>
              <a:t>Dnes – Obrovské množství AVP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0" dirty="0" smtClean="0"/>
              <a:t>Historie</a:t>
            </a:r>
            <a:endParaRPr lang="cs-CZ" dirty="0"/>
          </a:p>
        </p:txBody>
      </p:sp>
      <p:pic>
        <p:nvPicPr>
          <p:cNvPr id="6146" name="Picture 2" descr="C:\Documents and Settings\Ondra\Local Settings\Temporary Internet Files\Content.IE5\XW4HJWA4\MC900353603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500438"/>
            <a:ext cx="1981479" cy="27364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214282" y="1428736"/>
            <a:ext cx="8715436" cy="4525963"/>
          </a:xfrm>
        </p:spPr>
        <p:txBody>
          <a:bodyPr>
            <a:normAutofit/>
          </a:bodyPr>
          <a:lstStyle/>
          <a:p>
            <a:r>
              <a:rPr lang="cs-CZ" sz="2400" b="1" dirty="0" smtClean="0"/>
              <a:t>Microsoft </a:t>
            </a:r>
            <a:r>
              <a:rPr lang="cs-CZ" sz="2400" b="1" dirty="0" err="1" smtClean="0"/>
              <a:t>Security</a:t>
            </a:r>
            <a:r>
              <a:rPr lang="cs-CZ" sz="2400" b="1" dirty="0" smtClean="0"/>
              <a:t> Essentials </a:t>
            </a:r>
            <a:r>
              <a:rPr lang="cs-CZ" sz="2400" dirty="0" smtClean="0"/>
              <a:t>– Bezplatný antivirus</a:t>
            </a:r>
          </a:p>
          <a:p>
            <a:r>
              <a:rPr lang="cs-CZ" sz="2400" b="1" dirty="0" smtClean="0"/>
              <a:t>AVG</a:t>
            </a:r>
            <a:r>
              <a:rPr lang="cs-CZ" sz="2400" dirty="0" smtClean="0"/>
              <a:t> – Český antivirový systém</a:t>
            </a:r>
          </a:p>
          <a:p>
            <a:r>
              <a:rPr lang="cs-CZ" sz="2400" b="1" dirty="0" err="1" smtClean="0"/>
              <a:t>Norton</a:t>
            </a:r>
            <a:r>
              <a:rPr lang="cs-CZ" sz="2400" b="1" dirty="0" smtClean="0"/>
              <a:t> </a:t>
            </a:r>
            <a:r>
              <a:rPr lang="cs-CZ" sz="2400" b="1" dirty="0" err="1" smtClean="0"/>
              <a:t>AntiVirus</a:t>
            </a:r>
            <a:r>
              <a:rPr lang="cs-CZ" sz="2400" b="1" dirty="0" smtClean="0"/>
              <a:t> </a:t>
            </a:r>
            <a:r>
              <a:rPr lang="cs-CZ" sz="2400" dirty="0" smtClean="0"/>
              <a:t>– Produkt pro domácí uživatele</a:t>
            </a:r>
          </a:p>
          <a:p>
            <a:r>
              <a:rPr lang="cs-CZ" sz="2400" b="1" dirty="0" smtClean="0"/>
              <a:t>ESET NOD32 Antivirus </a:t>
            </a:r>
            <a:r>
              <a:rPr lang="cs-CZ" sz="2400" dirty="0" smtClean="0"/>
              <a:t>– Slovenský antivirový program</a:t>
            </a:r>
          </a:p>
          <a:p>
            <a:r>
              <a:rPr lang="cs-CZ" sz="2400" b="1" dirty="0" err="1" smtClean="0"/>
              <a:t>Avast</a:t>
            </a:r>
            <a:r>
              <a:rPr lang="cs-CZ" sz="2400" b="1" dirty="0" smtClean="0"/>
              <a:t>! </a:t>
            </a:r>
            <a:r>
              <a:rPr lang="cs-CZ" sz="2400" dirty="0" smtClean="0"/>
              <a:t>– český antivirový program</a:t>
            </a:r>
          </a:p>
          <a:p>
            <a:r>
              <a:rPr lang="cs-CZ" sz="2400" b="1" dirty="0" err="1" smtClean="0"/>
              <a:t>Sophos</a:t>
            </a:r>
            <a:r>
              <a:rPr lang="cs-CZ" sz="2400" b="1" dirty="0" smtClean="0"/>
              <a:t> antivirus</a:t>
            </a:r>
          </a:p>
          <a:p>
            <a:r>
              <a:rPr lang="cs-CZ" sz="2400" b="1" dirty="0" smtClean="0"/>
              <a:t>Norman antivirus</a:t>
            </a:r>
          </a:p>
          <a:p>
            <a:r>
              <a:rPr lang="cs-CZ" sz="2400" b="1" dirty="0" smtClean="0"/>
              <a:t>F-</a:t>
            </a:r>
            <a:r>
              <a:rPr lang="cs-CZ" sz="2400" b="1" dirty="0" err="1" smtClean="0"/>
              <a:t>Secure</a:t>
            </a:r>
            <a:r>
              <a:rPr lang="cs-CZ" sz="2400" b="1" dirty="0" smtClean="0"/>
              <a:t> antivirus</a:t>
            </a:r>
          </a:p>
          <a:p>
            <a:pPr>
              <a:buNone/>
            </a:pPr>
            <a:endParaRPr lang="cs-CZ" sz="24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Antivirové programy</a:t>
            </a:r>
            <a:endParaRPr lang="cs-CZ" dirty="0"/>
          </a:p>
        </p:txBody>
      </p:sp>
      <p:pic>
        <p:nvPicPr>
          <p:cNvPr id="7170" name="Picture 2" descr="C:\Documents and Settings\Ondra\Local Settings\Temporary Internet Files\Content.IE5\4NUAGI3N\MC900053613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714752"/>
            <a:ext cx="1661124" cy="22750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Jmění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289</TotalTime>
  <Words>147</Words>
  <Application>Microsoft Office PowerPoint</Application>
  <PresentationFormat>Předvádění na obrazovce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Shluk</vt:lpstr>
      <vt:lpstr>Antivirový program</vt:lpstr>
      <vt:lpstr>Antivirový program - AVP</vt:lpstr>
      <vt:lpstr>Fungování AVP</vt:lpstr>
      <vt:lpstr>Úspěšnost AVP</vt:lpstr>
      <vt:lpstr>Metody AVP</vt:lpstr>
      <vt:lpstr>Virové slovníky/databáze</vt:lpstr>
      <vt:lpstr>Nebezpečné chování</vt:lpstr>
      <vt:lpstr>Historie</vt:lpstr>
      <vt:lpstr>Antivirové programy</vt:lpstr>
      <vt:lpstr>Snímek 10</vt:lpstr>
      <vt:lpstr>Zdroje (08.05.2012)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 PowerPoint</dc:title>
  <dc:creator>Ondra</dc:creator>
  <cp:lastModifiedBy>Ondra</cp:lastModifiedBy>
  <cp:revision>31</cp:revision>
  <dcterms:created xsi:type="dcterms:W3CDTF">2012-05-09T13:37:31Z</dcterms:created>
  <dcterms:modified xsi:type="dcterms:W3CDTF">2012-05-09T18:28:36Z</dcterms:modified>
</cp:coreProperties>
</file>